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7"/>
  </p:handout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0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B1303-402E-4439-B8F6-C5F65330DA4C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72E52-65C3-4B99-8537-5FEC46CA8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63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FE96A5-CC40-4F9E-AC47-370020035A1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13E66B-E4B4-4FF0-9DE4-443202829AD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8077200" cy="3733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Physical fitness</a:t>
            </a:r>
            <a:br>
              <a:rPr lang="en-US" dirty="0" smtClean="0"/>
            </a:br>
            <a:r>
              <a:rPr lang="en-US" dirty="0" smtClean="0"/>
              <a:t>Presented by</a:t>
            </a:r>
            <a:br>
              <a:rPr lang="en-US" dirty="0" smtClean="0"/>
            </a:br>
            <a:r>
              <a:rPr lang="en-US" dirty="0" err="1" smtClean="0"/>
              <a:t>Vuyo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54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Physical fitness?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enables the human body to meet the demands imposed on it by the environment and daily choices.</a:t>
            </a:r>
          </a:p>
          <a:p>
            <a:r>
              <a:rPr lang="en-US" dirty="0" smtClean="0"/>
              <a:t>It helps to develop a more positive and dynamic attitude to life.</a:t>
            </a:r>
          </a:p>
          <a:p>
            <a:r>
              <a:rPr lang="en-US" smtClean="0"/>
              <a:t>It results </a:t>
            </a:r>
            <a:r>
              <a:rPr lang="en-US" dirty="0" smtClean="0"/>
              <a:t>in efficiently </a:t>
            </a:r>
            <a:r>
              <a:rPr lang="en-US" dirty="0" smtClean="0"/>
              <a:t>working lungs and improves </a:t>
            </a:r>
            <a:r>
              <a:rPr lang="en-US" dirty="0" smtClean="0"/>
              <a:t>one’s </a:t>
            </a:r>
            <a:r>
              <a:rPr lang="en-US" dirty="0" smtClean="0"/>
              <a:t>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4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Regularity of exercise is desirable</a:t>
            </a:r>
          </a:p>
          <a:p>
            <a:r>
              <a:rPr lang="en-US" dirty="0" smtClean="0"/>
              <a:t>The following are good examples of exercises</a:t>
            </a:r>
          </a:p>
          <a:p>
            <a:r>
              <a:rPr lang="en-US" dirty="0" smtClean="0"/>
              <a:t>Swimming</a:t>
            </a:r>
          </a:p>
          <a:p>
            <a:r>
              <a:rPr lang="en-US" dirty="0" smtClean="0"/>
              <a:t>Cycling</a:t>
            </a:r>
          </a:p>
          <a:p>
            <a:r>
              <a:rPr lang="en-US" dirty="0" smtClean="0"/>
              <a:t>Aerobics</a:t>
            </a:r>
          </a:p>
          <a:p>
            <a:r>
              <a:rPr lang="en-US" dirty="0" smtClean="0"/>
              <a:t>Dancing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26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well balanced is important</a:t>
            </a:r>
          </a:p>
          <a:p>
            <a:r>
              <a:rPr lang="en-US" dirty="0" smtClean="0"/>
              <a:t>Smoking and doing drugs can cause serious damage to ones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96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 smtClean="0"/>
              <a:t>Programmes</a:t>
            </a:r>
            <a:r>
              <a:rPr lang="en-US" dirty="0" smtClean="0"/>
              <a:t>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Programmes</a:t>
            </a:r>
            <a:r>
              <a:rPr lang="en-US" dirty="0" smtClean="0"/>
              <a:t> that are designed to help individuals to attain fitness include:</a:t>
            </a:r>
          </a:p>
          <a:p>
            <a:r>
              <a:rPr lang="en-US" dirty="0" smtClean="0"/>
              <a:t>Gymnasium</a:t>
            </a:r>
          </a:p>
          <a:p>
            <a:r>
              <a:rPr lang="en-US" dirty="0" smtClean="0"/>
              <a:t>Special personal trainers</a:t>
            </a:r>
          </a:p>
          <a:p>
            <a:r>
              <a:rPr lang="en-US" dirty="0" smtClean="0"/>
              <a:t>Physical education experts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4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</TotalTime>
  <Words>101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Apothecary</vt:lpstr>
      <vt:lpstr>  Physical fitness Presented by Vuyo  </vt:lpstr>
      <vt:lpstr>Why Physical fitness?</vt:lpstr>
      <vt:lpstr>Regular exercise</vt:lpstr>
      <vt:lpstr>Nutrition </vt:lpstr>
      <vt:lpstr> Programmes available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fitness Presented by Vuyo</dc:title>
  <dc:creator>Zandile Shongwe (GPEDU)</dc:creator>
  <cp:lastModifiedBy>Elsa Watson</cp:lastModifiedBy>
  <cp:revision>3</cp:revision>
  <cp:lastPrinted>2014-11-12T08:51:24Z</cp:lastPrinted>
  <dcterms:created xsi:type="dcterms:W3CDTF">2014-11-12T08:35:03Z</dcterms:created>
  <dcterms:modified xsi:type="dcterms:W3CDTF">2014-12-04T12:09:27Z</dcterms:modified>
</cp:coreProperties>
</file>