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A233F0-C0CF-40DC-A3A4-7F741F818E3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E0883-20BF-4968-94F1-53E5A5335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672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F9D2-0DC4-4B93-9B0F-ACF4D8CD4A65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D18E1-8D0B-4ADA-8DB6-E2EF8C21E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57477"/>
      </p:ext>
    </p:extLst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F9D2-0DC4-4B93-9B0F-ACF4D8CD4A65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D18E1-8D0B-4ADA-8DB6-E2EF8C21E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86923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F9D2-0DC4-4B93-9B0F-ACF4D8CD4A65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D18E1-8D0B-4ADA-8DB6-E2EF8C21E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48448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F9D2-0DC4-4B93-9B0F-ACF4D8CD4A65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D18E1-8D0B-4ADA-8DB6-E2EF8C21E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409230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F9D2-0DC4-4B93-9B0F-ACF4D8CD4A65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D18E1-8D0B-4ADA-8DB6-E2EF8C21E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211285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F9D2-0DC4-4B93-9B0F-ACF4D8CD4A65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D18E1-8D0B-4ADA-8DB6-E2EF8C21E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57419"/>
      </p:ext>
    </p:extLst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F9D2-0DC4-4B93-9B0F-ACF4D8CD4A65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D18E1-8D0B-4ADA-8DB6-E2EF8C21E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75376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F9D2-0DC4-4B93-9B0F-ACF4D8CD4A65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D18E1-8D0B-4ADA-8DB6-E2EF8C21E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18697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F9D2-0DC4-4B93-9B0F-ACF4D8CD4A65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D18E1-8D0B-4ADA-8DB6-E2EF8C21E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664388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F9D2-0DC4-4B93-9B0F-ACF4D8CD4A65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D18E1-8D0B-4ADA-8DB6-E2EF8C21E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93287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F9D2-0DC4-4B93-9B0F-ACF4D8CD4A65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D18E1-8D0B-4ADA-8DB6-E2EF8C21E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94066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CF9D2-0DC4-4B93-9B0F-ACF4D8CD4A65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D18E1-8D0B-4ADA-8DB6-E2EF8C21E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529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 smiling baby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Presented 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By THABO MOFOKENG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39385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“Nothing is more appealing about a baby than its smiling face”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20552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There are three types of baby smiles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Reflex smile</a:t>
            </a:r>
          </a:p>
          <a:p>
            <a:r>
              <a:rPr lang="en-US" dirty="0" smtClean="0"/>
              <a:t>General smile</a:t>
            </a:r>
          </a:p>
          <a:p>
            <a:r>
              <a:rPr lang="en-US" dirty="0" smtClean="0"/>
              <a:t>Specific smile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24092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Reflex smile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Facial expression involving the pulling back of mouth corners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83969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smile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arrives at about four weeks of age.</a:t>
            </a:r>
          </a:p>
          <a:p>
            <a:r>
              <a:rPr lang="en-US" dirty="0" smtClean="0"/>
              <a:t>This smile is triggered by the voice of the parent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765828"/>
      </p:ext>
    </p:extLst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en-US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Specific smile</a:t>
            </a:r>
            <a:endParaRPr lang="en-US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B0F0"/>
                </a:solidFill>
              </a:rPr>
              <a:t>It can arrive at four to seven months.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B0F0"/>
                </a:solidFill>
              </a:rPr>
              <a:t>Smiling is now a highly personal greeting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21967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84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 smiling baby</vt:lpstr>
      <vt:lpstr>“Nothing is more appealing about a baby than its smiling face”</vt:lpstr>
      <vt:lpstr>There are three types of baby smiles:</vt:lpstr>
      <vt:lpstr>Reflex smile</vt:lpstr>
      <vt:lpstr>General smile</vt:lpstr>
      <vt:lpstr>Specific smile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smiling baby</dc:title>
  <dc:creator>Zandile Shongwe (GPEDU)</dc:creator>
  <cp:lastModifiedBy>Zandile Shongwe (GPEDU)</cp:lastModifiedBy>
  <cp:revision>2</cp:revision>
  <cp:lastPrinted>2014-11-12T08:28:33Z</cp:lastPrinted>
  <dcterms:created xsi:type="dcterms:W3CDTF">2014-11-12T08:08:44Z</dcterms:created>
  <dcterms:modified xsi:type="dcterms:W3CDTF">2014-11-12T08:28:45Z</dcterms:modified>
</cp:coreProperties>
</file>