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8147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750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721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2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479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548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9189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343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227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726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512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35AB7-8A9A-437B-B1B4-8D59D3FDAEED}" type="datetimeFigureOut">
              <a:rPr lang="en-ZA" smtClean="0"/>
              <a:t>2014/07/27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5577C-6596-4391-908D-09F2BB5DB5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971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2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30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86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458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30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0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2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93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B.GOSLING</dc:creator>
  <cp:lastModifiedBy>B.GOSLING</cp:lastModifiedBy>
  <cp:revision>1</cp:revision>
  <dcterms:created xsi:type="dcterms:W3CDTF">2014-07-27T21:46:43Z</dcterms:created>
  <dcterms:modified xsi:type="dcterms:W3CDTF">2014-07-27T21:47:20Z</dcterms:modified>
</cp:coreProperties>
</file>